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oviseur1" initials="p" lastIdx="1" clrIdx="0">
    <p:extLst>
      <p:ext uri="{19B8F6BF-5375-455C-9EA6-DF929625EA0E}">
        <p15:presenceInfo xmlns:p15="http://schemas.microsoft.com/office/powerpoint/2012/main" userId="proviseur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showOutlineIcons="0">
    <p:restoredLeft sz="34594" autoAdjust="0"/>
    <p:restoredTop sz="86417" autoAdjust="0"/>
  </p:normalViewPr>
  <p:slideViewPr>
    <p:cSldViewPr snapToGrid="0">
      <p:cViewPr varScale="1">
        <p:scale>
          <a:sx n="94" d="100"/>
          <a:sy n="94" d="100"/>
        </p:scale>
        <p:origin x="10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9-03T12:07:04.436" idx="1">
    <p:pos x="4241" y="2967"/>
    <p:text>Remercier les familles pour leur implication dans le suivi et l’orientation de leur enfant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7BC4D2-DEA2-4FA2-9518-82B3B61FEF24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C379E-6FA0-4A40-B0CB-D1BCC07A72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379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Remercier les familles pour leur implication dans le suivi et l’orientation de leur enfant 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C379E-6FA0-4A40-B0CB-D1BCC07A72A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445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461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196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783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063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8804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675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869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16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30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24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57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459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234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31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142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11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552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50628" y="251670"/>
            <a:ext cx="10439210" cy="868111"/>
          </a:xfrm>
        </p:spPr>
        <p:txBody>
          <a:bodyPr>
            <a:noAutofit/>
          </a:bodyPr>
          <a:lstStyle/>
          <a:p>
            <a:r>
              <a:rPr lang="fr-FR" sz="6600" dirty="0" smtClean="0">
                <a:solidFill>
                  <a:schemeClr val="tx1"/>
                </a:solidFill>
              </a:rPr>
              <a:t>RÉUNION DE RENTRÉE 2025</a:t>
            </a:r>
            <a:endParaRPr lang="fr-FR" sz="66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72611" y="1291905"/>
            <a:ext cx="11417227" cy="4756557"/>
          </a:xfrm>
        </p:spPr>
        <p:txBody>
          <a:bodyPr>
            <a:normAutofit fontScale="92500"/>
          </a:bodyPr>
          <a:lstStyle/>
          <a:p>
            <a:pPr algn="ctr"/>
            <a:r>
              <a:rPr lang="fr-FR" sz="3600" dirty="0" smtClean="0">
                <a:solidFill>
                  <a:schemeClr val="tx1"/>
                </a:solidFill>
              </a:rPr>
              <a:t>Les parents et les responsables légaux de tous les élèves sont invités au Lycée Val d’Allier à une réunion de rentrée : </a:t>
            </a:r>
          </a:p>
          <a:p>
            <a:pPr algn="ctr"/>
            <a:r>
              <a:rPr lang="fr-FR" sz="4800" b="1" dirty="0" smtClean="0">
                <a:solidFill>
                  <a:schemeClr val="tx1"/>
                </a:solidFill>
              </a:rPr>
              <a:t>Vendredi 12 septembre 2025</a:t>
            </a:r>
          </a:p>
          <a:p>
            <a:pPr algn="ctr"/>
            <a:r>
              <a:rPr lang="fr-FR" sz="3600" dirty="0" smtClean="0">
                <a:solidFill>
                  <a:schemeClr val="tx1"/>
                </a:solidFill>
              </a:rPr>
              <a:t>Accueil du proviseur dès 16h45 </a:t>
            </a:r>
          </a:p>
          <a:p>
            <a:pPr algn="ctr"/>
            <a:r>
              <a:rPr lang="fr-FR" sz="3600" dirty="0" smtClean="0">
                <a:solidFill>
                  <a:schemeClr val="tx1"/>
                </a:solidFill>
              </a:rPr>
              <a:t>Diaporama en salle 10 : </a:t>
            </a:r>
            <a:r>
              <a:rPr lang="fr-FR" sz="3600" dirty="0" smtClean="0">
                <a:solidFill>
                  <a:schemeClr val="tx1"/>
                </a:solidFill>
              </a:rPr>
              <a:t>17h00-17h15</a:t>
            </a:r>
          </a:p>
          <a:p>
            <a:pPr algn="ctr"/>
            <a:r>
              <a:rPr lang="fr-FR" sz="1300" dirty="0">
                <a:solidFill>
                  <a:schemeClr val="tx1"/>
                </a:solidFill>
              </a:rPr>
              <a:t>Présenter les outils numériques : ENT, cahier de textes numérique, suivi des résultats à disposition des familles pour le suivi du parcours scolaire.</a:t>
            </a:r>
            <a:r>
              <a:rPr lang="fr-FR" sz="1300" dirty="0" smtClean="0">
                <a:solidFill>
                  <a:schemeClr val="tx1"/>
                </a:solidFill>
              </a:rPr>
              <a:t>  </a:t>
            </a:r>
            <a:endParaRPr lang="fr-FR" sz="1300" dirty="0" smtClean="0">
              <a:solidFill>
                <a:schemeClr val="tx1"/>
              </a:solidFill>
            </a:endParaRPr>
          </a:p>
          <a:p>
            <a:pPr algn="ctr"/>
            <a:r>
              <a:rPr lang="fr-FR" sz="3600" dirty="0" smtClean="0">
                <a:solidFill>
                  <a:schemeClr val="tx1"/>
                </a:solidFill>
              </a:rPr>
              <a:t>Accueil par les équipes pédagogiques : 17h20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Fermeture du lycée : 18h00</a:t>
            </a:r>
          </a:p>
          <a:p>
            <a:endParaRPr lang="fr-FR" dirty="0" smtClean="0"/>
          </a:p>
        </p:txBody>
      </p:sp>
      <p:pic>
        <p:nvPicPr>
          <p:cNvPr id="4" name="Image 3" descr="C:\Users\proviseur1\Pictures\RF Mariann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73" y="161215"/>
            <a:ext cx="1260765" cy="1130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C:\Users\proviseur1\Pictures\Logo image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3" t="13148" r="12697" b="12448"/>
          <a:stretch/>
        </p:blipFill>
        <p:spPr bwMode="auto">
          <a:xfrm>
            <a:off x="11056690" y="5670958"/>
            <a:ext cx="906011" cy="8527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1" y="5785802"/>
            <a:ext cx="2689371" cy="62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07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TM02900688[[fn=Facette]]</Template>
  <TotalTime>574</TotalTime>
  <Words>94</Words>
  <Application>Microsoft Office PowerPoint</Application>
  <PresentationFormat>Grand écran</PresentationFormat>
  <Paragraphs>10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Trebuchet MS</vt:lpstr>
      <vt:lpstr>Wingdings 3</vt:lpstr>
      <vt:lpstr>Facette</vt:lpstr>
      <vt:lpstr>RÉUNION DE RENTRÉE 2025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DE RENTRÉE 2025</dc:title>
  <dc:creator>proviseur1</dc:creator>
  <cp:lastModifiedBy>proviseur1</cp:lastModifiedBy>
  <cp:revision>12</cp:revision>
  <dcterms:created xsi:type="dcterms:W3CDTF">2025-09-02T08:08:30Z</dcterms:created>
  <dcterms:modified xsi:type="dcterms:W3CDTF">2025-09-03T10:24:19Z</dcterms:modified>
</cp:coreProperties>
</file>